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7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48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5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7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6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9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E10D-BBA2-4B41-87C8-B6F7C36A0918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89C0-AA9E-43CB-98B0-BF7524782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8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:\Users\%D0%9F%D0%9A\Downloads\d69c3c3a76bb71af0f870300172006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69c3c3a76bb71af0f8703001720061200.webp (1000×65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ПК\Downloads\depositphotos_136055232-stock-photo-orange-residential-building-in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5" y="44574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thumbs.dreamstime.com/b/%D0%BA%D0%BE%D0%BC%D0%BF-%D0%B5%D0%BA%D1%82-%D0%B7%D0%BD%D0%B0%D1%87%D0%BA%D0%B0-%D0%BE%D0%BC%D0%B0-%D0%B6%D0%B8-%D0%B8%D1%89%D0%B0-%D1%80%D0%B0%D0%B2%D0%BD%D0%BE%D0%B2%D0%B5-%D0%B8%D0%BA%D0%B8%D0%B9-67229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72" y="446042"/>
            <a:ext cx="26640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-1" y="3848706"/>
            <a:ext cx="9144000" cy="492443"/>
            <a:chOff x="49225" y="3407207"/>
            <a:chExt cx="9108503" cy="492443"/>
          </a:xfrm>
        </p:grpSpPr>
        <p:sp>
          <p:nvSpPr>
            <p:cNvPr id="13" name="TextBox 12"/>
            <p:cNvSpPr txBox="1"/>
            <p:nvPr/>
          </p:nvSpPr>
          <p:spPr>
            <a:xfrm>
              <a:off x="49225" y="3507234"/>
              <a:ext cx="442817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>
                  <a:latin typeface="Roboto Regular"/>
                  <a:cs typeface="Times New Roman" pitchFamily="18" charset="0"/>
                </a:rPr>
                <a:t>Рейтинг двора (количественный показатель) = </a:t>
              </a:r>
              <a:endParaRPr lang="ru-RU" sz="1300" b="1" dirty="0">
                <a:latin typeface="Roboto Regular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9665" y="3407207"/>
              <a:ext cx="51480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u="sng" dirty="0" smtClean="0">
                  <a:latin typeface="Roboto Regular"/>
                  <a:cs typeface="Times New Roman" pitchFamily="18" charset="0"/>
                </a:rPr>
                <a:t>Количество голосов через платформу обратной связи</a:t>
              </a:r>
            </a:p>
            <a:p>
              <a:pPr algn="ctr"/>
              <a:r>
                <a:rPr lang="ru-RU" sz="1300" b="1" dirty="0" smtClean="0">
                  <a:latin typeface="Roboto Regular"/>
                  <a:cs typeface="Times New Roman" pitchFamily="18" charset="0"/>
                </a:rPr>
                <a:t>Количество квартир в МКД </a:t>
              </a:r>
              <a:endParaRPr lang="ru-RU" sz="1300" b="1" dirty="0">
                <a:latin typeface="Roboto Regular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70945" y="3110042"/>
            <a:ext cx="84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1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144687" y="3110042"/>
            <a:ext cx="84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11364" y="3110042"/>
            <a:ext cx="84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 </a:t>
            </a:r>
            <a:r>
              <a:rPr lang="en-US" dirty="0"/>
              <a:t>n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55573" y="4539560"/>
            <a:ext cx="8810899" cy="2042804"/>
            <a:chOff x="2287848" y="4564996"/>
            <a:chExt cx="4553466" cy="204280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368473" y="4934328"/>
              <a:ext cx="4472841" cy="1673472"/>
              <a:chOff x="683567" y="4725144"/>
              <a:chExt cx="4472841" cy="1673472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143240" y="5143512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9" name="Пятиугольник 8"/>
              <p:cNvSpPr/>
              <p:nvPr/>
            </p:nvSpPr>
            <p:spPr>
              <a:xfrm>
                <a:off x="683568" y="4725144"/>
                <a:ext cx="4472840" cy="418368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1) Дом 1 Рейтинг 2,208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Пятиугольник 23"/>
              <p:cNvSpPr/>
              <p:nvPr/>
            </p:nvSpPr>
            <p:spPr>
              <a:xfrm>
                <a:off x="683568" y="5143512"/>
                <a:ext cx="3960440" cy="418368"/>
              </a:xfrm>
              <a:prstGeom prst="homePlat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2) Дом </a:t>
                </a:r>
                <a:r>
                  <a:rPr lang="en-US" dirty="0">
                    <a:solidFill>
                      <a:schemeClr val="tx1"/>
                    </a:solidFill>
                  </a:rPr>
                  <a:t>n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Рейтинг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2,146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Пятиугольник 24"/>
              <p:cNvSpPr/>
              <p:nvPr/>
            </p:nvSpPr>
            <p:spPr>
              <a:xfrm>
                <a:off x="683567" y="5561880"/>
                <a:ext cx="3528393" cy="418368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……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Пятиугольник 25"/>
              <p:cNvSpPr/>
              <p:nvPr/>
            </p:nvSpPr>
            <p:spPr>
              <a:xfrm>
                <a:off x="690464" y="5980248"/>
                <a:ext cx="3096344" cy="418368"/>
              </a:xfrm>
              <a:prstGeom prst="homePlat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n)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Дом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Рейтинг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2,099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87848" y="4564996"/>
              <a:ext cx="2060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Ранжирование</a:t>
              </a:r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51597" y="3479374"/>
            <a:ext cx="248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Рейтинг = 53/24 = 2,208</a:t>
            </a:r>
            <a:endParaRPr lang="ru-RU" dirty="0" smtClean="0"/>
          </a:p>
        </p:txBody>
      </p:sp>
      <p:pic>
        <p:nvPicPr>
          <p:cNvPr id="34" name="Picture 7" descr="C:\Users\ПК\Downloads\1492507869_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27" y="76993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234769" y="3479374"/>
            <a:ext cx="266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Рейтинг =382/182 = 2,099</a:t>
            </a:r>
            <a:endParaRPr lang="ru-RU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6333506" y="3479374"/>
            <a:ext cx="2601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Рейтинг =103/48 = 2,146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764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Ранжирование дворов по рейтинговому голосованию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:\Users\%D0%9F%D0%9A\Downloads\d69c3c3a76bb71af0f870300172006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69c3c3a76bb71af0f8703001720061200.webp (1000×65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9" descr="C:\Users\%D0%9F%D0%9A\Downloads\d69c3c3a76bb71af0f8703001720061200 (1)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ПК\Downloads\IMG_83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14593" r="13097"/>
          <a:stretch/>
        </p:blipFill>
        <p:spPr bwMode="auto">
          <a:xfrm>
            <a:off x="353240" y="4753416"/>
            <a:ext cx="2700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3531902" y="4753416"/>
            <a:ext cx="2080196" cy="1836000"/>
            <a:chOff x="433611" y="1988840"/>
            <a:chExt cx="1643261" cy="1872208"/>
          </a:xfrm>
        </p:grpSpPr>
        <p:pic>
          <p:nvPicPr>
            <p:cNvPr id="2051" name="Picture 3" descr="C:\Users\ПК\Downloads\825577_88375586361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5" r="24139"/>
            <a:stretch/>
          </p:blipFill>
          <p:spPr bwMode="auto">
            <a:xfrm>
              <a:off x="451272" y="1988840"/>
              <a:ext cx="1625600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60375" y="1988840"/>
              <a:ext cx="1616497" cy="1872208"/>
            </a:xfrm>
            <a:prstGeom prst="line">
              <a:avLst/>
            </a:prstGeom>
            <a:ln w="444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33611" y="1988840"/>
              <a:ext cx="1643261" cy="1872208"/>
            </a:xfrm>
            <a:prstGeom prst="line">
              <a:avLst/>
            </a:prstGeom>
            <a:ln w="444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605959" y="592136"/>
            <a:ext cx="2189961" cy="2270277"/>
            <a:chOff x="49070" y="694328"/>
            <a:chExt cx="2775273" cy="287705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9070" y="694328"/>
              <a:ext cx="2775273" cy="2877055"/>
              <a:chOff x="49070" y="1190144"/>
              <a:chExt cx="2775273" cy="287705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430" t="47050" r="52569" b="16088"/>
              <a:stretch/>
            </p:blipFill>
            <p:spPr bwMode="auto">
              <a:xfrm>
                <a:off x="49070" y="1190144"/>
                <a:ext cx="2775273" cy="2877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Стрелка вправо 10"/>
              <p:cNvSpPr/>
              <p:nvPr/>
            </p:nvSpPr>
            <p:spPr>
              <a:xfrm rot="8537845">
                <a:off x="1465576" y="1431623"/>
                <a:ext cx="1151731" cy="22894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6" name="Рисунок 25" descr="Детская площадк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096" y="1923331"/>
              <a:ext cx="686922" cy="47255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6035915" y="2917416"/>
            <a:ext cx="2893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2. Отсутствие необходимости проведения комплексного благоустройства (устройство проездов, тротуаров)</a:t>
            </a:r>
            <a:endParaRPr lang="ru-RU" sz="1100" b="1" dirty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859" y="4177416"/>
            <a:ext cx="2868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3.2 О создании места (площадки) </a:t>
            </a:r>
          </a:p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накопления ТКО</a:t>
            </a:r>
            <a:endParaRPr lang="ru-RU" sz="1100" b="1" dirty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2000" y="4177416"/>
            <a:ext cx="2882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3.3 О прекращении эксплуатации </a:t>
            </a:r>
          </a:p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мусоропроводов</a:t>
            </a:r>
            <a:endParaRPr lang="ru-RU" sz="1100" b="1" dirty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9504" y="4177416"/>
            <a:ext cx="288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3.4 Об освобождении дворовой территории от гаражей, погребов</a:t>
            </a:r>
            <a:endParaRPr lang="ru-RU" sz="1100" b="1" dirty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6049503" y="4753416"/>
            <a:ext cx="2735498" cy="1836000"/>
            <a:chOff x="6706606" y="5343548"/>
            <a:chExt cx="1975358" cy="1325812"/>
          </a:xfrm>
        </p:grpSpPr>
        <p:pic>
          <p:nvPicPr>
            <p:cNvPr id="2055" name="Picture 7" descr="C:\Users\ПК\Downloads\f_5e89fefe2df8f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" t="9307" r="7594" b="11559"/>
            <a:stretch/>
          </p:blipFill>
          <p:spPr bwMode="auto">
            <a:xfrm>
              <a:off x="6732240" y="5350417"/>
              <a:ext cx="1949724" cy="1318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6706606" y="5343548"/>
              <a:ext cx="1975358" cy="1308858"/>
            </a:xfrm>
            <a:prstGeom prst="line">
              <a:avLst/>
            </a:prstGeom>
            <a:ln w="444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6732240" y="5367369"/>
              <a:ext cx="1949724" cy="1285037"/>
            </a:xfrm>
            <a:prstGeom prst="line">
              <a:avLst/>
            </a:prstGeom>
            <a:ln w="444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5" name="Рисунок 24" descr="C:\Users\user\Desktop\DCIM\100MEDIA\DJI_074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/>
          <a:stretch/>
        </p:blipFill>
        <p:spPr bwMode="auto">
          <a:xfrm>
            <a:off x="6085001" y="639752"/>
            <a:ext cx="2844503" cy="1945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3240" y="3709416"/>
            <a:ext cx="8631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</a:rPr>
              <a:t>3. Протокол общего собрания о принятии решении:</a:t>
            </a:r>
          </a:p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</a:rPr>
              <a:t>3.1 О проведении работ по частичному благоустройству </a:t>
            </a:r>
            <a:endParaRPr lang="ru-RU" sz="1100" b="1" dirty="0"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5915" y="2573904"/>
            <a:ext cx="2893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Roboto Regular"/>
                <a:cs typeface="Times New Roman" pitchFamily="18" charset="0"/>
              </a:rPr>
              <a:t>10 микрорайон, 12,13,14</a:t>
            </a:r>
            <a:endParaRPr lang="ru-RU" sz="1400" b="1" dirty="0">
              <a:latin typeface="Roboto Regular"/>
              <a:cs typeface="Times New Roman" pitchFamily="18" charset="0"/>
            </a:endParaRPr>
          </a:p>
        </p:txBody>
      </p: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3424437" y="592137"/>
            <a:ext cx="2329006" cy="2270277"/>
            <a:chOff x="2915816" y="699408"/>
            <a:chExt cx="2857547" cy="278549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915816" y="699408"/>
              <a:ext cx="2857547" cy="2785492"/>
              <a:chOff x="2915816" y="1219572"/>
              <a:chExt cx="2857547" cy="2785492"/>
            </a:xfrm>
          </p:grpSpPr>
          <p:pic>
            <p:nvPicPr>
              <p:cNvPr id="33" name="Рисунок 32"/>
              <p:cNvPicPr/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34" t="10257" r="25886" b="27256"/>
              <a:stretch/>
            </p:blipFill>
            <p:spPr bwMode="auto">
              <a:xfrm>
                <a:off x="2915816" y="1219572"/>
                <a:ext cx="2857547" cy="278549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5" name="Стрелка вправо 34"/>
              <p:cNvSpPr/>
              <p:nvPr/>
            </p:nvSpPr>
            <p:spPr>
              <a:xfrm rot="2439715">
                <a:off x="3533911" y="1411692"/>
                <a:ext cx="1109023" cy="24546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6" name="Рисунок 35" descr="Детская площадк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322" y="2043768"/>
              <a:ext cx="686922" cy="47255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22391" y="2917416"/>
            <a:ext cx="27616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1.1 Наличие сформированного земельного участка под МКД для размещения игрового оборудования</a:t>
            </a:r>
            <a:endParaRPr lang="ru-RU" sz="1100" b="1" dirty="0" smtClean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2000" y="2917416"/>
            <a:ext cx="2868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Roboto Bold" pitchFamily="2" charset="0"/>
                <a:ea typeface="Roboto Bold" pitchFamily="2" charset="0"/>
                <a:cs typeface="Times New Roman" pitchFamily="18" charset="0"/>
              </a:rPr>
              <a:t>1.2  или земельного участка, оформленного во временное пользование, под размещение элементов благоустройства</a:t>
            </a:r>
            <a:endParaRPr lang="ru-RU" sz="1100" b="1" dirty="0">
              <a:latin typeface="Roboto Bold" pitchFamily="2" charset="0"/>
              <a:ea typeface="Roboto Bold" pitchFamily="2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580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условия предоставления субсидии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8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148</Words>
  <Application>Microsoft Office PowerPoint</Application>
  <PresentationFormat>Экран (4:3)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2021-06-04T06:38:32Z</dcterms:created>
  <dcterms:modified xsi:type="dcterms:W3CDTF">2021-06-04T07:28:57Z</dcterms:modified>
</cp:coreProperties>
</file>